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37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9259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4302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2969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291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280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6289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758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794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5016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FB8D5-5CB2-4916-84B2-B03D2924C07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6719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FB8D5-5CB2-4916-84B2-B03D2924C07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82A4C-EB9D-4953-A23B-42ADCE71B4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5395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100" y="1772816"/>
            <a:ext cx="1699816" cy="3229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74638" y="104775"/>
            <a:ext cx="8445500" cy="6604000"/>
            <a:chOff x="173" y="66"/>
            <a:chExt cx="5320" cy="4160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11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50" b="1" dirty="0">
                  <a:latin typeface="Times New Roman" pitchFamily="18" charset="0"/>
                </a:rPr>
                <a:t>http://www.reliatech.de / </a:t>
              </a:r>
              <a:r>
                <a:rPr lang="de-DE" sz="1050" b="1" dirty="0" smtClean="0">
                  <a:latin typeface="Times New Roman" pitchFamily="18" charset="0"/>
                </a:rPr>
                <a:t>orders@reliatech.de</a:t>
              </a:r>
              <a:endParaRPr lang="de-DE" sz="1050" b="1" dirty="0">
                <a:latin typeface="Times New Roman" pitchFamily="18" charset="0"/>
              </a:endParaRPr>
            </a:p>
          </p:txBody>
        </p:sp>
      </p:grpSp>
      <p:sp>
        <p:nvSpPr>
          <p:cNvPr id="11" name="Textfeld 1"/>
          <p:cNvSpPr txBox="1">
            <a:spLocks noChangeArrowheads="1"/>
          </p:cNvSpPr>
          <p:nvPr/>
        </p:nvSpPr>
        <p:spPr bwMode="auto">
          <a:xfrm>
            <a:off x="2885169" y="908274"/>
            <a:ext cx="33736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VEGF121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300-031S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-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031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-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032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2501858" y="5075542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VEGF121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923194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</cp:revision>
  <dcterms:created xsi:type="dcterms:W3CDTF">2015-03-20T10:46:26Z</dcterms:created>
  <dcterms:modified xsi:type="dcterms:W3CDTF">2015-03-20T10:49:32Z</dcterms:modified>
</cp:coreProperties>
</file>